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 showGuides="1">
      <p:cViewPr varScale="1">
        <p:scale>
          <a:sx n="159" d="100"/>
          <a:sy n="159" d="100"/>
        </p:scale>
        <p:origin x="306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孝也 太島" userId="6f417aec9d483154" providerId="LiveId" clId="{5B214EE3-45F3-4846-8A14-A204017B3F92}"/>
    <pc:docChg chg="modSld">
      <pc:chgData name="孝也 太島" userId="6f417aec9d483154" providerId="LiveId" clId="{5B214EE3-45F3-4846-8A14-A204017B3F92}" dt="2023-09-26T20:21:08.696" v="0" actId="1076"/>
      <pc:docMkLst>
        <pc:docMk/>
      </pc:docMkLst>
      <pc:sldChg chg="modSp mod">
        <pc:chgData name="孝也 太島" userId="6f417aec9d483154" providerId="LiveId" clId="{5B214EE3-45F3-4846-8A14-A204017B3F92}" dt="2023-09-26T20:21:08.696" v="0" actId="1076"/>
        <pc:sldMkLst>
          <pc:docMk/>
          <pc:sldMk cId="2879187813" sldId="262"/>
        </pc:sldMkLst>
        <pc:spChg chg="mod">
          <ac:chgData name="孝也 太島" userId="6f417aec9d483154" providerId="LiveId" clId="{5B214EE3-45F3-4846-8A14-A204017B3F92}" dt="2023-09-26T20:21:08.696" v="0" actId="1076"/>
          <ac:spMkLst>
            <pc:docMk/>
            <pc:sldMk cId="2879187813" sldId="262"/>
            <ac:spMk id="2" creationId="{D57680C2-5327-11EC-97DD-68A09E18B9E2}"/>
          </ac:spMkLst>
        </pc:spChg>
        <pc:spChg chg="mod">
          <ac:chgData name="孝也 太島" userId="6f417aec9d483154" providerId="LiveId" clId="{5B214EE3-45F3-4846-8A14-A204017B3F92}" dt="2023-09-26T20:21:08.696" v="0" actId="1076"/>
          <ac:spMkLst>
            <pc:docMk/>
            <pc:sldMk cId="2879187813" sldId="262"/>
            <ac:spMk id="3" creationId="{09D3B045-F479-EC7B-D9E4-453B372AFAA2}"/>
          </ac:spMkLst>
        </pc:spChg>
        <pc:spChg chg="mod">
          <ac:chgData name="孝也 太島" userId="6f417aec9d483154" providerId="LiveId" clId="{5B214EE3-45F3-4846-8A14-A204017B3F92}" dt="2023-09-26T20:21:08.696" v="0" actId="1076"/>
          <ac:spMkLst>
            <pc:docMk/>
            <pc:sldMk cId="2879187813" sldId="262"/>
            <ac:spMk id="4" creationId="{14EDCF23-E5B0-2A18-1C9E-431DEA3C815C}"/>
          </ac:spMkLst>
        </pc:spChg>
        <pc:spChg chg="mod">
          <ac:chgData name="孝也 太島" userId="6f417aec9d483154" providerId="LiveId" clId="{5B214EE3-45F3-4846-8A14-A204017B3F92}" dt="2023-09-26T20:21:08.696" v="0" actId="1076"/>
          <ac:spMkLst>
            <pc:docMk/>
            <pc:sldMk cId="2879187813" sldId="262"/>
            <ac:spMk id="5" creationId="{8D3BF639-EE42-0E09-9C6A-BB131AB52C8D}"/>
          </ac:spMkLst>
        </pc:spChg>
      </pc:sldChg>
    </pc:docChg>
  </pc:docChgLst>
  <pc:docChgLst>
    <pc:chgData name="太島 孝也" userId="6f417aec9d483154" providerId="LiveId" clId="{71DC6C57-87A3-4BD9-9BB1-CECD0563C481}"/>
    <pc:docChg chg="modSld">
      <pc:chgData name="太島 孝也" userId="6f417aec9d483154" providerId="LiveId" clId="{71DC6C57-87A3-4BD9-9BB1-CECD0563C481}" dt="2023-02-05T13:23:55.267" v="4" actId="167"/>
      <pc:docMkLst>
        <pc:docMk/>
      </pc:docMkLst>
      <pc:sldChg chg="addSp modSp mod">
        <pc:chgData name="太島 孝也" userId="6f417aec9d483154" providerId="LiveId" clId="{71DC6C57-87A3-4BD9-9BB1-CECD0563C481}" dt="2023-02-05T13:23:38.341" v="2" actId="207"/>
        <pc:sldMkLst>
          <pc:docMk/>
          <pc:sldMk cId="4051727914" sldId="256"/>
        </pc:sldMkLst>
        <pc:spChg chg="mod">
          <ac:chgData name="太島 孝也" userId="6f417aec9d483154" providerId="LiveId" clId="{71DC6C57-87A3-4BD9-9BB1-CECD0563C481}" dt="2023-02-05T13:23:38.341" v="2" actId="207"/>
          <ac:spMkLst>
            <pc:docMk/>
            <pc:sldMk cId="4051727914" sldId="256"/>
            <ac:spMk id="6" creationId="{A1A068D1-998E-E968-A2D2-26EA7A377322}"/>
          </ac:spMkLst>
        </pc:spChg>
        <pc:picChg chg="add mod ord">
          <ac:chgData name="太島 孝也" userId="6f417aec9d483154" providerId="LiveId" clId="{71DC6C57-87A3-4BD9-9BB1-CECD0563C481}" dt="2023-02-05T13:23:32.753" v="1" actId="167"/>
          <ac:picMkLst>
            <pc:docMk/>
            <pc:sldMk cId="4051727914" sldId="256"/>
            <ac:picMk id="2" creationId="{5962837C-0EF4-8417-499A-A61E459E5F3A}"/>
          </ac:picMkLst>
        </pc:picChg>
      </pc:sldChg>
      <pc:sldChg chg="addSp modSp mod">
        <pc:chgData name="太島 孝也" userId="6f417aec9d483154" providerId="LiveId" clId="{71DC6C57-87A3-4BD9-9BB1-CECD0563C481}" dt="2023-02-05T13:23:55.267" v="4" actId="167"/>
        <pc:sldMkLst>
          <pc:docMk/>
          <pc:sldMk cId="227576102" sldId="261"/>
        </pc:sldMkLst>
        <pc:picChg chg="add mod ord">
          <ac:chgData name="太島 孝也" userId="6f417aec9d483154" providerId="LiveId" clId="{71DC6C57-87A3-4BD9-9BB1-CECD0563C481}" dt="2023-02-05T13:23:55.267" v="4" actId="167"/>
          <ac:picMkLst>
            <pc:docMk/>
            <pc:sldMk cId="227576102" sldId="261"/>
            <ac:picMk id="2" creationId="{3964DED4-98CC-19BA-C583-12B3521C6550}"/>
          </ac:picMkLst>
        </pc:picChg>
      </pc:sldChg>
    </pc:docChg>
  </pc:docChgLst>
  <pc:docChgLst>
    <pc:chgData name="太島 孝也" userId="6f417aec9d483154" providerId="LiveId" clId="{3A181A38-BFBA-514E-BDB1-465D969BF5F3}"/>
    <pc:docChg chg="modSld">
      <pc:chgData name="太島 孝也" userId="6f417aec9d483154" providerId="LiveId" clId="{3A181A38-BFBA-514E-BDB1-465D969BF5F3}" dt="2023-02-19T11:49:26.219" v="2" actId="20577"/>
      <pc:docMkLst>
        <pc:docMk/>
      </pc:docMkLst>
      <pc:sldChg chg="modSp mod">
        <pc:chgData name="太島 孝也" userId="6f417aec9d483154" providerId="LiveId" clId="{3A181A38-BFBA-514E-BDB1-465D969BF5F3}" dt="2023-02-19T11:49:26.219" v="2" actId="20577"/>
        <pc:sldMkLst>
          <pc:docMk/>
          <pc:sldMk cId="227576102" sldId="261"/>
        </pc:sldMkLst>
        <pc:spChg chg="mod">
          <ac:chgData name="太島 孝也" userId="6f417aec9d483154" providerId="LiveId" clId="{3A181A38-BFBA-514E-BDB1-465D969BF5F3}" dt="2023-02-19T11:49:26.219" v="2" actId="20577"/>
          <ac:spMkLst>
            <pc:docMk/>
            <pc:sldMk cId="227576102" sldId="261"/>
            <ac:spMk id="3" creationId="{09D3B045-F479-EC7B-D9E4-453B372AFAA2}"/>
          </ac:spMkLst>
        </pc:spChg>
      </pc:sldChg>
    </pc:docChg>
  </pc:docChgLst>
  <pc:docChgLst>
    <pc:chgData name="太島 孝也" userId="6f417aec9d483154" providerId="LiveId" clId="{07802F81-49C4-4BDB-9FB3-7C42F5644227}"/>
    <pc:docChg chg="custSel addSld modSld">
      <pc:chgData name="太島 孝也" userId="6f417aec9d483154" providerId="LiveId" clId="{07802F81-49C4-4BDB-9FB3-7C42F5644227}" dt="2023-04-20T00:10:58.039" v="293" actId="113"/>
      <pc:docMkLst>
        <pc:docMk/>
      </pc:docMkLst>
      <pc:sldChg chg="delSp modSp mod">
        <pc:chgData name="太島 孝也" userId="6f417aec9d483154" providerId="LiveId" clId="{07802F81-49C4-4BDB-9FB3-7C42F5644227}" dt="2023-04-20T00:10:58.039" v="293" actId="113"/>
        <pc:sldMkLst>
          <pc:docMk/>
          <pc:sldMk cId="4051727914" sldId="256"/>
        </pc:sldMkLst>
        <pc:spChg chg="mod">
          <ac:chgData name="太島 孝也" userId="6f417aec9d483154" providerId="LiveId" clId="{07802F81-49C4-4BDB-9FB3-7C42F5644227}" dt="2023-04-20T00:10:54.565" v="292" actId="113"/>
          <ac:spMkLst>
            <pc:docMk/>
            <pc:sldMk cId="4051727914" sldId="256"/>
            <ac:spMk id="3" creationId="{F3DCC57B-34A4-FACB-EE0E-83AF7CC51C25}"/>
          </ac:spMkLst>
        </pc:spChg>
        <pc:spChg chg="mod">
          <ac:chgData name="太島 孝也" userId="6f417aec9d483154" providerId="LiveId" clId="{07802F81-49C4-4BDB-9FB3-7C42F5644227}" dt="2023-04-20T00:10:58.039" v="293" actId="113"/>
          <ac:spMkLst>
            <pc:docMk/>
            <pc:sldMk cId="4051727914" sldId="256"/>
            <ac:spMk id="8" creationId="{1B823A88-280D-1FC3-4E78-21D74050EA59}"/>
          </ac:spMkLst>
        </pc:spChg>
        <pc:picChg chg="del">
          <ac:chgData name="太島 孝也" userId="6f417aec9d483154" providerId="LiveId" clId="{07802F81-49C4-4BDB-9FB3-7C42F5644227}" dt="2023-04-20T00:10:42.471" v="291" actId="478"/>
          <ac:picMkLst>
            <pc:docMk/>
            <pc:sldMk cId="4051727914" sldId="256"/>
            <ac:picMk id="2" creationId="{5962837C-0EF4-8417-499A-A61E459E5F3A}"/>
          </ac:picMkLst>
        </pc:picChg>
      </pc:sldChg>
      <pc:sldChg chg="delSp modSp mod">
        <pc:chgData name="太島 孝也" userId="6f417aec9d483154" providerId="LiveId" clId="{07802F81-49C4-4BDB-9FB3-7C42F5644227}" dt="2023-04-20T00:10:34.330" v="289" actId="478"/>
        <pc:sldMkLst>
          <pc:docMk/>
          <pc:sldMk cId="227576102" sldId="261"/>
        </pc:sldMkLst>
        <pc:spChg chg="mod">
          <ac:chgData name="太島 孝也" userId="6f417aec9d483154" providerId="LiveId" clId="{07802F81-49C4-4BDB-9FB3-7C42F5644227}" dt="2023-03-31T01:52:28.684" v="1" actId="20577"/>
          <ac:spMkLst>
            <pc:docMk/>
            <pc:sldMk cId="227576102" sldId="261"/>
            <ac:spMk id="3" creationId="{09D3B045-F479-EC7B-D9E4-453B372AFAA2}"/>
          </ac:spMkLst>
        </pc:spChg>
        <pc:picChg chg="del">
          <ac:chgData name="太島 孝也" userId="6f417aec9d483154" providerId="LiveId" clId="{07802F81-49C4-4BDB-9FB3-7C42F5644227}" dt="2023-04-20T00:10:34.330" v="289" actId="478"/>
          <ac:picMkLst>
            <pc:docMk/>
            <pc:sldMk cId="227576102" sldId="261"/>
            <ac:picMk id="2" creationId="{3964DED4-98CC-19BA-C583-12B3521C6550}"/>
          </ac:picMkLst>
        </pc:picChg>
      </pc:sldChg>
      <pc:sldChg chg="addSp delSp modSp add mod">
        <pc:chgData name="太島 孝也" userId="6f417aec9d483154" providerId="LiveId" clId="{07802F81-49C4-4BDB-9FB3-7C42F5644227}" dt="2023-04-20T00:10:36.430" v="290" actId="478"/>
        <pc:sldMkLst>
          <pc:docMk/>
          <pc:sldMk cId="2879187813" sldId="262"/>
        </pc:sldMkLst>
        <pc:spChg chg="mod">
          <ac:chgData name="太島 孝也" userId="6f417aec9d483154" providerId="LiveId" clId="{07802F81-49C4-4BDB-9FB3-7C42F5644227}" dt="2023-04-12T13:41:19.553" v="183" actId="1076"/>
          <ac:spMkLst>
            <pc:docMk/>
            <pc:sldMk cId="2879187813" sldId="262"/>
            <ac:spMk id="3" creationId="{09D3B045-F479-EC7B-D9E4-453B372AFAA2}"/>
          </ac:spMkLst>
        </pc:spChg>
        <pc:spChg chg="add mod">
          <ac:chgData name="太島 孝也" userId="6f417aec9d483154" providerId="LiveId" clId="{07802F81-49C4-4BDB-9FB3-7C42F5644227}" dt="2023-04-12T13:42:06.602" v="278" actId="1076"/>
          <ac:spMkLst>
            <pc:docMk/>
            <pc:sldMk cId="2879187813" sldId="262"/>
            <ac:spMk id="4" creationId="{14EDCF23-E5B0-2A18-1C9E-431DEA3C815C}"/>
          </ac:spMkLst>
        </pc:spChg>
        <pc:spChg chg="mod">
          <ac:chgData name="太島 孝也" userId="6f417aec9d483154" providerId="LiveId" clId="{07802F81-49C4-4BDB-9FB3-7C42F5644227}" dt="2023-04-12T13:41:22.046" v="184" actId="1076"/>
          <ac:spMkLst>
            <pc:docMk/>
            <pc:sldMk cId="2879187813" sldId="262"/>
            <ac:spMk id="5" creationId="{8D3BF639-EE42-0E09-9C6A-BB131AB52C8D}"/>
          </ac:spMkLst>
        </pc:spChg>
        <pc:picChg chg="del">
          <ac:chgData name="太島 孝也" userId="6f417aec9d483154" providerId="LiveId" clId="{07802F81-49C4-4BDB-9FB3-7C42F5644227}" dt="2023-04-20T00:10:36.430" v="290" actId="478"/>
          <ac:picMkLst>
            <pc:docMk/>
            <pc:sldMk cId="2879187813" sldId="262"/>
            <ac:picMk id="2" creationId="{3964DED4-98CC-19BA-C583-12B3521C6550}"/>
          </ac:picMkLst>
        </pc:picChg>
      </pc:sldChg>
    </pc:docChg>
  </pc:docChgLst>
  <pc:docChgLst>
    <pc:chgData name="孝也 太島" userId="6f417aec9d483154" providerId="LiveId" clId="{07802F81-49C4-4BDB-9FB3-7C42F5644227}"/>
    <pc:docChg chg="delSld modSld">
      <pc:chgData name="孝也 太島" userId="6f417aec9d483154" providerId="LiveId" clId="{07802F81-49C4-4BDB-9FB3-7C42F5644227}" dt="2023-04-25T14:39:17.289" v="138" actId="2696"/>
      <pc:docMkLst>
        <pc:docMk/>
      </pc:docMkLst>
      <pc:sldChg chg="del">
        <pc:chgData name="孝也 太島" userId="6f417aec9d483154" providerId="LiveId" clId="{07802F81-49C4-4BDB-9FB3-7C42F5644227}" dt="2023-04-25T14:39:17.289" v="138" actId="2696"/>
        <pc:sldMkLst>
          <pc:docMk/>
          <pc:sldMk cId="4051727914" sldId="256"/>
        </pc:sldMkLst>
      </pc:sldChg>
      <pc:sldChg chg="modSp mod">
        <pc:chgData name="孝也 太島" userId="6f417aec9d483154" providerId="LiveId" clId="{07802F81-49C4-4BDB-9FB3-7C42F5644227}" dt="2023-04-25T14:33:28.269" v="0" actId="113"/>
        <pc:sldMkLst>
          <pc:docMk/>
          <pc:sldMk cId="227576102" sldId="261"/>
        </pc:sldMkLst>
        <pc:spChg chg="mod">
          <ac:chgData name="孝也 太島" userId="6f417aec9d483154" providerId="LiveId" clId="{07802F81-49C4-4BDB-9FB3-7C42F5644227}" dt="2023-04-25T14:33:28.269" v="0" actId="113"/>
          <ac:spMkLst>
            <pc:docMk/>
            <pc:sldMk cId="227576102" sldId="261"/>
            <ac:spMk id="3" creationId="{09D3B045-F479-EC7B-D9E4-453B372AFAA2}"/>
          </ac:spMkLst>
        </pc:spChg>
        <pc:spChg chg="mod">
          <ac:chgData name="孝也 太島" userId="6f417aec9d483154" providerId="LiveId" clId="{07802F81-49C4-4BDB-9FB3-7C42F5644227}" dt="2023-04-25T14:33:28.269" v="0" actId="113"/>
          <ac:spMkLst>
            <pc:docMk/>
            <pc:sldMk cId="227576102" sldId="261"/>
            <ac:spMk id="5" creationId="{8D3BF639-EE42-0E09-9C6A-BB131AB52C8D}"/>
          </ac:spMkLst>
        </pc:spChg>
      </pc:sldChg>
      <pc:sldChg chg="addSp modSp mod">
        <pc:chgData name="孝也 太島" userId="6f417aec9d483154" providerId="LiveId" clId="{07802F81-49C4-4BDB-9FB3-7C42F5644227}" dt="2023-04-25T14:36:34.910" v="137" actId="1076"/>
        <pc:sldMkLst>
          <pc:docMk/>
          <pc:sldMk cId="2879187813" sldId="262"/>
        </pc:sldMkLst>
        <pc:spChg chg="add mod">
          <ac:chgData name="孝也 太島" userId="6f417aec9d483154" providerId="LiveId" clId="{07802F81-49C4-4BDB-9FB3-7C42F5644227}" dt="2023-04-25T14:36:34.910" v="137" actId="1076"/>
          <ac:spMkLst>
            <pc:docMk/>
            <pc:sldMk cId="2879187813" sldId="262"/>
            <ac:spMk id="2" creationId="{D57680C2-5327-11EC-97DD-68A09E18B9E2}"/>
          </ac:spMkLst>
        </pc:spChg>
        <pc:spChg chg="mod">
          <ac:chgData name="孝也 太島" userId="6f417aec9d483154" providerId="LiveId" clId="{07802F81-49C4-4BDB-9FB3-7C42F5644227}" dt="2023-04-25T14:33:32.266" v="1" actId="113"/>
          <ac:spMkLst>
            <pc:docMk/>
            <pc:sldMk cId="2879187813" sldId="262"/>
            <ac:spMk id="3" creationId="{09D3B045-F479-EC7B-D9E4-453B372AFAA2}"/>
          </ac:spMkLst>
        </pc:spChg>
        <pc:spChg chg="mod">
          <ac:chgData name="孝也 太島" userId="6f417aec9d483154" providerId="LiveId" clId="{07802F81-49C4-4BDB-9FB3-7C42F5644227}" dt="2023-04-25T14:36:34.910" v="137" actId="1076"/>
          <ac:spMkLst>
            <pc:docMk/>
            <pc:sldMk cId="2879187813" sldId="262"/>
            <ac:spMk id="4" creationId="{14EDCF23-E5B0-2A18-1C9E-431DEA3C815C}"/>
          </ac:spMkLst>
        </pc:spChg>
        <pc:spChg chg="mod">
          <ac:chgData name="孝也 太島" userId="6f417aec9d483154" providerId="LiveId" clId="{07802F81-49C4-4BDB-9FB3-7C42F5644227}" dt="2023-04-25T14:33:32.266" v="1" actId="113"/>
          <ac:spMkLst>
            <pc:docMk/>
            <pc:sldMk cId="2879187813" sldId="262"/>
            <ac:spMk id="5" creationId="{8D3BF639-EE42-0E09-9C6A-BB131AB52C8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96F6A9-A898-3E60-CF21-AB77409806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BA6F2E7-18B0-8B34-3C94-CA8AC121A3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5DEEE7-8B89-8562-C8D4-81DB019D1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FBAE-1698-4DA9-9414-CFDD00F55287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0E297B-84F2-69FD-B2D6-D3B2FE05A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2BC7A5-E5A7-30F3-DBD4-A1FE518C4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F0A2-2FF6-41F4-9814-75CAFD9ECD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787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E97906-2666-58EE-8515-305009B19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C009409-118B-AB8F-E10E-23E977AD84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3B09ED-E734-2C15-DAE6-204BC9000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FBAE-1698-4DA9-9414-CFDD00F55287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5AF6E2-88EB-E2BD-99F4-C3A7A24F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B582C6-3AEC-DEE0-CCE6-CEA99D53B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F0A2-2FF6-41F4-9814-75CAFD9ECD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87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205EB10-4345-9F26-4FBD-A3D42A4377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E846012-E9B8-5173-16DD-188A78F598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9D81BF-7B07-044A-CA0E-21169B2B9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FBAE-1698-4DA9-9414-CFDD00F55287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D99F61-E98A-FB7F-44FE-EDD17D65A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982F11-3744-1093-5CE7-988758A88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F0A2-2FF6-41F4-9814-75CAFD9ECD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073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8A03B8-A724-B7A7-51A7-DC5BEF429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522C69-BFDE-2C96-E188-590B8CA38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718D13-8724-CFE4-BB0F-C053547F8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FBAE-1698-4DA9-9414-CFDD00F55287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C89D6D-B702-AF15-8415-7EBA0DDD6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674903-F09C-7FB0-C9EF-8E904F407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F0A2-2FF6-41F4-9814-75CAFD9ECD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05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65B0AF-6103-6EFD-B3EB-54D00C941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53C6250-3C7F-E164-4109-13252EF03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C891D2-B6ED-5F48-E6A5-2838EB93B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FBAE-1698-4DA9-9414-CFDD00F55287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955C79-1A58-6EC2-2C22-394FBE1A7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9AD653-603B-04D8-F9B8-0E51EDADE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F0A2-2FF6-41F4-9814-75CAFD9ECD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82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609864-E674-281B-D20E-9A69D45F4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B444FE-DB3E-7247-9422-5D0D50488E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AAE29C-3569-C9D7-110D-D246EF2DA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D1F31F-9E29-E481-0533-10B44BE3A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FBAE-1698-4DA9-9414-CFDD00F55287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0AA4D4-8CC9-6793-5205-1AD188AD2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543BD55-BD2F-098F-1163-8E0FBD1B0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F0A2-2FF6-41F4-9814-75CAFD9ECD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94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6816AE-D2F1-329D-2857-5F5D07BDC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55B8A65-CA78-66CA-00F6-29EBA020C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A45F0D0-44D8-4B86-0345-902F98352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17D86D0-DF69-1626-5920-8B01687354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E8AADD0-4E8A-2315-AE51-2724CCED21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69D7142-7BDF-CF33-9E59-4AF858338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FBAE-1698-4DA9-9414-CFDD00F55287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CB50B4D-9666-949C-85F5-0641B962B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29E7F3C-C56B-45C3-5265-06D4E9BF5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F0A2-2FF6-41F4-9814-75CAFD9ECD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95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C17E4E-F04D-5C4D-17B8-8E7661DCD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EB80054-C3AF-5B96-9BB7-2552939CF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FBAE-1698-4DA9-9414-CFDD00F55287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C5C7127-2E56-ADAE-BC86-F1809ABD0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151C17D-D950-4E4E-7FC0-17D48E29A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F0A2-2FF6-41F4-9814-75CAFD9ECD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27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F675749-F5D7-3827-9707-F28EB3DA5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FBAE-1698-4DA9-9414-CFDD00F55287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047A427-9FCC-2167-5723-1E9142B16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F8D987E-1B79-725C-A96F-C107C4DE9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F0A2-2FF6-41F4-9814-75CAFD9ECD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70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54E36D-8C27-8B13-7ED6-A86477934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586EAB-903E-EC65-D0F6-6BD546418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9399991-BB85-1E9B-97AF-9069890F9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CC86EAB-D72A-2CA1-8474-2D8162BB0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FBAE-1698-4DA9-9414-CFDD00F55287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43A87CB-9B75-EF6F-3F0B-52EABAEB1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B87ADE-ECB4-3DC2-C487-F05AE8252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F0A2-2FF6-41F4-9814-75CAFD9ECD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343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E59C72-9C36-19AF-B969-30575E9E4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4DE5F81-BFD9-2E5B-61F5-CCE9818736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D0BFAF8-0026-D9A6-9C67-F6B7A4E55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4A0F5B-1A99-2DF2-8778-1478283FD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FBAE-1698-4DA9-9414-CFDD00F55287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1EED13-C2B2-ADFE-5100-354E40509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F2D441-080B-10DA-A655-039FBE57F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F0A2-2FF6-41F4-9814-75CAFD9ECD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14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F349CE6-A7FF-ECCD-00F6-2674BF825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D05952-7D61-B452-4F66-69458CA1C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195100-3EE8-CED6-12B4-9FF3EFBF90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1FBAE-1698-4DA9-9414-CFDD00F55287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0544FE-F454-062C-72D5-A5916A0D19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A33777-22B0-FF1B-F632-FD5FF5DF17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8F0A2-2FF6-41F4-9814-75CAFD9ECD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495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9D3B045-F479-EC7B-D9E4-453B372AFAA2}"/>
              </a:ext>
            </a:extLst>
          </p:cNvPr>
          <p:cNvSpPr txBox="1"/>
          <p:nvPr/>
        </p:nvSpPr>
        <p:spPr>
          <a:xfrm>
            <a:off x="2610514" y="1163914"/>
            <a:ext cx="6970972" cy="16375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800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第</a:t>
            </a:r>
            <a:r>
              <a:rPr lang="en-US" altLang="ja-JP" sz="2800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15</a:t>
            </a:r>
            <a:r>
              <a:rPr lang="ja-JP" altLang="en-US" sz="2800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回九州ハンドセラピィ研究会学術集会</a:t>
            </a:r>
            <a:endParaRPr lang="en-US" altLang="ja-JP" sz="2800" b="1" i="0" dirty="0">
              <a:solidFill>
                <a:schemeClr val="tx1">
                  <a:lumMod val="75000"/>
                  <a:lumOff val="25000"/>
                </a:schemeClr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algn="ctr">
              <a:lnSpc>
                <a:spcPct val="150000"/>
              </a:lnSpc>
            </a:pPr>
            <a:r>
              <a:rPr lang="en-US" altLang="ja-JP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COI</a:t>
            </a:r>
            <a:r>
              <a:rPr lang="ja-JP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開示</a:t>
            </a:r>
            <a:endParaRPr lang="en-US" altLang="ja-JP" sz="2400" b="1" dirty="0">
              <a:solidFill>
                <a:schemeClr val="tx1">
                  <a:lumMod val="75000"/>
                  <a:lumOff val="25000"/>
                </a:schemeClr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筆頭</a:t>
            </a:r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発表者</a:t>
            </a:r>
            <a:r>
              <a:rPr lang="ja-JP" altLang="en-US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名：○○ </a:t>
            </a:r>
            <a:r>
              <a:rPr lang="ja-JP" altLang="en-US" b="1" i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○○</a:t>
            </a:r>
            <a:endParaRPr lang="ja-JP" altLang="en-US" b="1" i="0" dirty="0">
              <a:solidFill>
                <a:schemeClr val="tx1">
                  <a:lumMod val="75000"/>
                  <a:lumOff val="25000"/>
                </a:schemeClr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D3BF639-EE42-0E09-9C6A-BB131AB52C8D}"/>
              </a:ext>
            </a:extLst>
          </p:cNvPr>
          <p:cNvSpPr txBox="1"/>
          <p:nvPr/>
        </p:nvSpPr>
        <p:spPr>
          <a:xfrm>
            <a:off x="2610514" y="3778804"/>
            <a:ext cx="6970972" cy="437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演題発表に関連し、開示すべき</a:t>
            </a:r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COI</a:t>
            </a:r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関係にある企業等はありません。</a:t>
            </a:r>
            <a:endParaRPr lang="ja-JP" altLang="en-US" b="1" i="0" dirty="0">
              <a:solidFill>
                <a:schemeClr val="tx1">
                  <a:lumMod val="75000"/>
                  <a:lumOff val="25000"/>
                </a:schemeClr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576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9D3B045-F479-EC7B-D9E4-453B372AFAA2}"/>
              </a:ext>
            </a:extLst>
          </p:cNvPr>
          <p:cNvSpPr txBox="1"/>
          <p:nvPr/>
        </p:nvSpPr>
        <p:spPr>
          <a:xfrm>
            <a:off x="2598473" y="284871"/>
            <a:ext cx="6970972" cy="16375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800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第</a:t>
            </a:r>
            <a:r>
              <a:rPr lang="en-US" altLang="ja-JP" sz="2800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15</a:t>
            </a:r>
            <a:r>
              <a:rPr lang="ja-JP" altLang="en-US" sz="2800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回九州ハンドセラピィ研究会学術集会</a:t>
            </a:r>
            <a:endParaRPr lang="en-US" altLang="ja-JP" sz="2800" b="1" i="0" dirty="0">
              <a:solidFill>
                <a:schemeClr val="tx1">
                  <a:lumMod val="75000"/>
                  <a:lumOff val="25000"/>
                </a:schemeClr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algn="ctr">
              <a:lnSpc>
                <a:spcPct val="150000"/>
              </a:lnSpc>
            </a:pPr>
            <a:r>
              <a:rPr lang="en-US" altLang="ja-JP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COI</a:t>
            </a:r>
            <a:r>
              <a:rPr lang="ja-JP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開示</a:t>
            </a:r>
            <a:endParaRPr lang="en-US" altLang="ja-JP" sz="2400" b="1" dirty="0">
              <a:solidFill>
                <a:schemeClr val="tx1">
                  <a:lumMod val="75000"/>
                  <a:lumOff val="25000"/>
                </a:schemeClr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筆頭</a:t>
            </a:r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発表者</a:t>
            </a:r>
            <a:r>
              <a:rPr lang="ja-JP" altLang="en-US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名：○○ ○○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D3BF639-EE42-0E09-9C6A-BB131AB52C8D}"/>
              </a:ext>
            </a:extLst>
          </p:cNvPr>
          <p:cNvSpPr txBox="1"/>
          <p:nvPr/>
        </p:nvSpPr>
        <p:spPr>
          <a:xfrm>
            <a:off x="2598483" y="2020633"/>
            <a:ext cx="6970972" cy="437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演題発表に関連し、開示すべき</a:t>
            </a:r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COI</a:t>
            </a:r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関係にある企業等として</a:t>
            </a:r>
            <a:endParaRPr lang="ja-JP" altLang="en-US" b="1" i="0" dirty="0">
              <a:solidFill>
                <a:schemeClr val="tx1">
                  <a:lumMod val="75000"/>
                  <a:lumOff val="25000"/>
                </a:schemeClr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EDCF23-E5B0-2A18-1C9E-431DEA3C815C}"/>
              </a:ext>
            </a:extLst>
          </p:cNvPr>
          <p:cNvSpPr txBox="1"/>
          <p:nvPr/>
        </p:nvSpPr>
        <p:spPr>
          <a:xfrm>
            <a:off x="3544967" y="2646340"/>
            <a:ext cx="3349128" cy="3761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顧問：</a:t>
            </a:r>
            <a:endParaRPr lang="en-US" altLang="ja-JP" b="1" i="0" dirty="0">
              <a:solidFill>
                <a:schemeClr val="tx1">
                  <a:lumMod val="75000"/>
                  <a:lumOff val="25000"/>
                </a:schemeClr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株保有・利益：</a:t>
            </a:r>
            <a:endParaRPr lang="en-US" altLang="ja-JP" b="1" dirty="0">
              <a:solidFill>
                <a:schemeClr val="tx1">
                  <a:lumMod val="75000"/>
                  <a:lumOff val="25000"/>
                </a:schemeClr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特許使用料：</a:t>
            </a:r>
            <a:endParaRPr lang="en-US" altLang="ja-JP" b="1" i="0" dirty="0">
              <a:solidFill>
                <a:schemeClr val="tx1">
                  <a:lumMod val="75000"/>
                  <a:lumOff val="25000"/>
                </a:schemeClr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講演料：</a:t>
            </a:r>
            <a:endParaRPr lang="en-US" altLang="ja-JP" b="1" dirty="0">
              <a:solidFill>
                <a:schemeClr val="tx1">
                  <a:lumMod val="75000"/>
                  <a:lumOff val="25000"/>
                </a:schemeClr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原稿料</a:t>
            </a:r>
            <a:endParaRPr lang="en-US" altLang="ja-JP" b="1" i="0" dirty="0">
              <a:solidFill>
                <a:schemeClr val="tx1">
                  <a:lumMod val="75000"/>
                  <a:lumOff val="25000"/>
                </a:schemeClr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受託研究・共同研究費</a:t>
            </a:r>
            <a:endParaRPr lang="en-US" altLang="ja-JP" b="1" dirty="0">
              <a:solidFill>
                <a:schemeClr val="tx1">
                  <a:lumMod val="75000"/>
                  <a:lumOff val="25000"/>
                </a:schemeClr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奨学寄付金</a:t>
            </a:r>
            <a:endParaRPr lang="en-US" altLang="ja-JP" b="1" i="0" dirty="0">
              <a:solidFill>
                <a:schemeClr val="tx1">
                  <a:lumMod val="75000"/>
                  <a:lumOff val="25000"/>
                </a:schemeClr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寄付講座所属</a:t>
            </a:r>
            <a:endParaRPr lang="en-US" altLang="ja-JP" b="1" dirty="0">
              <a:solidFill>
                <a:schemeClr val="tx1">
                  <a:lumMod val="75000"/>
                  <a:lumOff val="25000"/>
                </a:schemeClr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贈答品などの報酬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57680C2-5327-11EC-97DD-68A09E18B9E2}"/>
              </a:ext>
            </a:extLst>
          </p:cNvPr>
          <p:cNvSpPr txBox="1"/>
          <p:nvPr/>
        </p:nvSpPr>
        <p:spPr>
          <a:xfrm>
            <a:off x="6982317" y="2646340"/>
            <a:ext cx="2261947" cy="3761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なし</a:t>
            </a:r>
            <a:endParaRPr lang="en-US" altLang="ja-JP" b="1" i="0" dirty="0">
              <a:solidFill>
                <a:schemeClr val="tx1">
                  <a:lumMod val="75000"/>
                  <a:lumOff val="25000"/>
                </a:schemeClr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なし</a:t>
            </a:r>
            <a:endParaRPr lang="en-US" altLang="ja-JP" b="1" dirty="0">
              <a:solidFill>
                <a:schemeClr val="tx1">
                  <a:lumMod val="75000"/>
                  <a:lumOff val="25000"/>
                </a:schemeClr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なし</a:t>
            </a:r>
            <a:endParaRPr lang="en-US" altLang="ja-JP" b="1" i="0" dirty="0">
              <a:solidFill>
                <a:schemeClr val="tx1">
                  <a:lumMod val="75000"/>
                  <a:lumOff val="25000"/>
                </a:schemeClr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なし</a:t>
            </a:r>
            <a:endParaRPr lang="en-US" altLang="ja-JP" b="1" dirty="0">
              <a:solidFill>
                <a:schemeClr val="tx1">
                  <a:lumMod val="75000"/>
                  <a:lumOff val="25000"/>
                </a:schemeClr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なし</a:t>
            </a:r>
            <a:endParaRPr lang="en-US" altLang="ja-JP" b="1" i="0" dirty="0">
              <a:solidFill>
                <a:schemeClr val="tx1">
                  <a:lumMod val="75000"/>
                  <a:lumOff val="25000"/>
                </a:schemeClr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〇〇製薬</a:t>
            </a:r>
            <a:endParaRPr lang="en-US" altLang="ja-JP" b="1" dirty="0">
              <a:solidFill>
                <a:schemeClr val="tx1">
                  <a:lumMod val="75000"/>
                  <a:lumOff val="25000"/>
                </a:schemeClr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○○製薬</a:t>
            </a:r>
            <a:endParaRPr lang="en-US" altLang="ja-JP" b="1" dirty="0">
              <a:solidFill>
                <a:schemeClr val="tx1">
                  <a:lumMod val="75000"/>
                  <a:lumOff val="25000"/>
                </a:schemeClr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あり（○○製薬）</a:t>
            </a:r>
            <a:endParaRPr lang="en-US" altLang="ja-JP" b="1" i="0" dirty="0">
              <a:solidFill>
                <a:schemeClr val="tx1">
                  <a:lumMod val="75000"/>
                  <a:lumOff val="25000"/>
                </a:schemeClr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なし</a:t>
            </a:r>
            <a:endParaRPr lang="ja-JP" altLang="en-US" b="1" i="0" dirty="0">
              <a:solidFill>
                <a:schemeClr val="tx1">
                  <a:lumMod val="75000"/>
                  <a:lumOff val="25000"/>
                </a:schemeClr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9187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112</Words>
  <Application>Microsoft Office PowerPoint</Application>
  <PresentationFormat>ワイド画面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UD明朝 Medium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孝也 太島</dc:creator>
  <cp:lastModifiedBy>孝也 太島</cp:lastModifiedBy>
  <cp:revision>9</cp:revision>
  <dcterms:created xsi:type="dcterms:W3CDTF">2022-11-25T13:00:59Z</dcterms:created>
  <dcterms:modified xsi:type="dcterms:W3CDTF">2023-09-26T20:21:11Z</dcterms:modified>
</cp:coreProperties>
</file>